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99.png"/><Relationship Id="rId4" Type="http://schemas.openxmlformats.org/officeDocument/2006/relationships/image" Target="../media/image4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Relationship Id="rId4" Type="http://schemas.openxmlformats.org/officeDocument/2006/relationships/image" Target="../media/image51.png"/><Relationship Id="rId5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2.png"/><Relationship Id="rId4" Type="http://schemas.openxmlformats.org/officeDocument/2006/relationships/image" Target="../media/image79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89.png"/><Relationship Id="rId8" Type="http://schemas.openxmlformats.org/officeDocument/2006/relationships/image" Target="../media/image7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5" Type="http://schemas.openxmlformats.org/officeDocument/2006/relationships/image" Target="../media/image77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/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